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3" r:id="rId8"/>
    <p:sldId id="268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DE843-CA32-47F6-8C21-04F5EBEDFF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20FF5E9-5902-42ED-B70A-EFDE863EC0CA}">
      <dgm:prSet/>
      <dgm:spPr/>
      <dgm:t>
        <a:bodyPr/>
        <a:lstStyle/>
        <a:p>
          <a:r>
            <a:rPr lang="en-GB"/>
            <a:t>Problemstellung</a:t>
          </a:r>
          <a:endParaRPr lang="en-US"/>
        </a:p>
      </dgm:t>
    </dgm:pt>
    <dgm:pt modelId="{21539794-FC19-4273-9550-912A1FABBC97}" type="parTrans" cxnId="{2A024094-E676-442F-A04F-5EEDF7E3F91D}">
      <dgm:prSet/>
      <dgm:spPr/>
      <dgm:t>
        <a:bodyPr/>
        <a:lstStyle/>
        <a:p>
          <a:endParaRPr lang="en-US"/>
        </a:p>
      </dgm:t>
    </dgm:pt>
    <dgm:pt modelId="{BB6563CB-B05D-4232-9E96-8B3156E29BA0}" type="sibTrans" cxnId="{2A024094-E676-442F-A04F-5EEDF7E3F91D}">
      <dgm:prSet/>
      <dgm:spPr/>
      <dgm:t>
        <a:bodyPr/>
        <a:lstStyle/>
        <a:p>
          <a:endParaRPr lang="en-US"/>
        </a:p>
      </dgm:t>
    </dgm:pt>
    <dgm:pt modelId="{FB3F8082-4486-49E3-BA66-A28AC1825C85}">
      <dgm:prSet/>
      <dgm:spPr/>
      <dgm:t>
        <a:bodyPr/>
        <a:lstStyle/>
        <a:p>
          <a:r>
            <a:rPr lang="en-GB"/>
            <a:t>Architekturen</a:t>
          </a:r>
          <a:endParaRPr lang="en-US"/>
        </a:p>
      </dgm:t>
    </dgm:pt>
    <dgm:pt modelId="{DA5B33C9-9232-43FD-A3A2-ED5354CBD71E}" type="parTrans" cxnId="{9762B002-27E9-4A32-B984-8E8A9745D4D2}">
      <dgm:prSet/>
      <dgm:spPr/>
      <dgm:t>
        <a:bodyPr/>
        <a:lstStyle/>
        <a:p>
          <a:endParaRPr lang="en-US"/>
        </a:p>
      </dgm:t>
    </dgm:pt>
    <dgm:pt modelId="{D8A1D0A6-7F1E-427D-9147-4F76B179C25D}" type="sibTrans" cxnId="{9762B002-27E9-4A32-B984-8E8A9745D4D2}">
      <dgm:prSet/>
      <dgm:spPr/>
      <dgm:t>
        <a:bodyPr/>
        <a:lstStyle/>
        <a:p>
          <a:endParaRPr lang="en-US"/>
        </a:p>
      </dgm:t>
    </dgm:pt>
    <dgm:pt modelId="{DFE2A048-D51A-4F96-8682-C43DCEBDD7DB}">
      <dgm:prSet/>
      <dgm:spPr/>
      <dgm:t>
        <a:bodyPr/>
        <a:lstStyle/>
        <a:p>
          <a:r>
            <a:rPr lang="en-GB"/>
            <a:t>Datensätze und Training</a:t>
          </a:r>
          <a:endParaRPr lang="en-US"/>
        </a:p>
      </dgm:t>
    </dgm:pt>
    <dgm:pt modelId="{7C752DF3-8740-4233-A9C6-3EC1BDCB4BEA}" type="parTrans" cxnId="{D94B86C2-AEB1-4BE9-84E5-EAE32059FB64}">
      <dgm:prSet/>
      <dgm:spPr/>
      <dgm:t>
        <a:bodyPr/>
        <a:lstStyle/>
        <a:p>
          <a:endParaRPr lang="en-US"/>
        </a:p>
      </dgm:t>
    </dgm:pt>
    <dgm:pt modelId="{F32E7E74-EFDD-42D0-8A0A-DB1085D26F3A}" type="sibTrans" cxnId="{D94B86C2-AEB1-4BE9-84E5-EAE32059FB64}">
      <dgm:prSet/>
      <dgm:spPr/>
      <dgm:t>
        <a:bodyPr/>
        <a:lstStyle/>
        <a:p>
          <a:endParaRPr lang="en-US"/>
        </a:p>
      </dgm:t>
    </dgm:pt>
    <dgm:pt modelId="{861B0E63-3250-4F1B-8931-234402837530}">
      <dgm:prSet/>
      <dgm:spPr/>
      <dgm:t>
        <a:bodyPr/>
        <a:lstStyle/>
        <a:p>
          <a:r>
            <a:rPr lang="en-GB"/>
            <a:t>Ergebnisse</a:t>
          </a:r>
          <a:endParaRPr lang="en-US"/>
        </a:p>
      </dgm:t>
    </dgm:pt>
    <dgm:pt modelId="{242B827F-33C0-40C3-9539-AEE5A87849B8}" type="parTrans" cxnId="{D89CBDC5-EA9D-4B5A-988E-254F6F3C8DE5}">
      <dgm:prSet/>
      <dgm:spPr/>
      <dgm:t>
        <a:bodyPr/>
        <a:lstStyle/>
        <a:p>
          <a:endParaRPr lang="en-US"/>
        </a:p>
      </dgm:t>
    </dgm:pt>
    <dgm:pt modelId="{6BDD6B03-67D8-4E65-86BC-6877AEE20603}" type="sibTrans" cxnId="{D89CBDC5-EA9D-4B5A-988E-254F6F3C8DE5}">
      <dgm:prSet/>
      <dgm:spPr/>
      <dgm:t>
        <a:bodyPr/>
        <a:lstStyle/>
        <a:p>
          <a:endParaRPr lang="en-US"/>
        </a:p>
      </dgm:t>
    </dgm:pt>
    <dgm:pt modelId="{F3E306E1-F13D-4A59-9750-FC6A6070471C}" type="pres">
      <dgm:prSet presAssocID="{76FDE843-CA32-47F6-8C21-04F5EBEDFFB8}" presName="root" presStyleCnt="0">
        <dgm:presLayoutVars>
          <dgm:dir/>
          <dgm:resizeHandles val="exact"/>
        </dgm:presLayoutVars>
      </dgm:prSet>
      <dgm:spPr/>
    </dgm:pt>
    <dgm:pt modelId="{BD4D4FF4-B378-40F6-96C7-B80217BD7257}" type="pres">
      <dgm:prSet presAssocID="{F20FF5E9-5902-42ED-B70A-EFDE863EC0CA}" presName="compNode" presStyleCnt="0"/>
      <dgm:spPr/>
    </dgm:pt>
    <dgm:pt modelId="{9B34182F-481B-49CA-A8C8-39E05E7F1C4C}" type="pres">
      <dgm:prSet presAssocID="{F20FF5E9-5902-42ED-B70A-EFDE863EC0CA}" presName="bgRect" presStyleLbl="bgShp" presStyleIdx="0" presStyleCnt="4"/>
      <dgm:spPr/>
    </dgm:pt>
    <dgm:pt modelId="{1F799F36-AA20-454F-972D-687D079593C3}" type="pres">
      <dgm:prSet presAssocID="{F20FF5E9-5902-42ED-B70A-EFDE863EC0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1F58F94-5E03-40EB-93E9-8812717277A9}" type="pres">
      <dgm:prSet presAssocID="{F20FF5E9-5902-42ED-B70A-EFDE863EC0CA}" presName="spaceRect" presStyleCnt="0"/>
      <dgm:spPr/>
    </dgm:pt>
    <dgm:pt modelId="{9FF22D7C-2BAC-470D-8073-4FD0F0371CB8}" type="pres">
      <dgm:prSet presAssocID="{F20FF5E9-5902-42ED-B70A-EFDE863EC0CA}" presName="parTx" presStyleLbl="revTx" presStyleIdx="0" presStyleCnt="4">
        <dgm:presLayoutVars>
          <dgm:chMax val="0"/>
          <dgm:chPref val="0"/>
        </dgm:presLayoutVars>
      </dgm:prSet>
      <dgm:spPr/>
    </dgm:pt>
    <dgm:pt modelId="{92C5C7A4-C125-4000-B09D-BE87B2D431EC}" type="pres">
      <dgm:prSet presAssocID="{BB6563CB-B05D-4232-9E96-8B3156E29BA0}" presName="sibTrans" presStyleCnt="0"/>
      <dgm:spPr/>
    </dgm:pt>
    <dgm:pt modelId="{7FE9B4FE-1682-4D5F-A0C9-97A332C2F5A6}" type="pres">
      <dgm:prSet presAssocID="{FB3F8082-4486-49E3-BA66-A28AC1825C85}" presName="compNode" presStyleCnt="0"/>
      <dgm:spPr/>
    </dgm:pt>
    <dgm:pt modelId="{3D84CEC4-7EA4-4A56-BC44-9FC8C26304AF}" type="pres">
      <dgm:prSet presAssocID="{FB3F8082-4486-49E3-BA66-A28AC1825C85}" presName="bgRect" presStyleLbl="bgShp" presStyleIdx="1" presStyleCnt="4"/>
      <dgm:spPr/>
    </dgm:pt>
    <dgm:pt modelId="{94669EC6-C5DA-4B7E-8E0A-ACA4AEFDA099}" type="pres">
      <dgm:prSet presAssocID="{FB3F8082-4486-49E3-BA66-A28AC1825C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64750A80-E4EC-4C29-A443-0BBAC72F26B6}" type="pres">
      <dgm:prSet presAssocID="{FB3F8082-4486-49E3-BA66-A28AC1825C85}" presName="spaceRect" presStyleCnt="0"/>
      <dgm:spPr/>
    </dgm:pt>
    <dgm:pt modelId="{DADFFB65-C7CA-4A39-8A6F-75CF9E708BE5}" type="pres">
      <dgm:prSet presAssocID="{FB3F8082-4486-49E3-BA66-A28AC1825C85}" presName="parTx" presStyleLbl="revTx" presStyleIdx="1" presStyleCnt="4">
        <dgm:presLayoutVars>
          <dgm:chMax val="0"/>
          <dgm:chPref val="0"/>
        </dgm:presLayoutVars>
      </dgm:prSet>
      <dgm:spPr/>
    </dgm:pt>
    <dgm:pt modelId="{A7AE3045-81A8-4B94-9E9E-7F276A83D920}" type="pres">
      <dgm:prSet presAssocID="{D8A1D0A6-7F1E-427D-9147-4F76B179C25D}" presName="sibTrans" presStyleCnt="0"/>
      <dgm:spPr/>
    </dgm:pt>
    <dgm:pt modelId="{3A276FE5-CFD5-49CA-A6A4-51607613E698}" type="pres">
      <dgm:prSet presAssocID="{DFE2A048-D51A-4F96-8682-C43DCEBDD7DB}" presName="compNode" presStyleCnt="0"/>
      <dgm:spPr/>
    </dgm:pt>
    <dgm:pt modelId="{DCB6B3C5-7707-4E92-B7D1-AA5202AEF7A6}" type="pres">
      <dgm:prSet presAssocID="{DFE2A048-D51A-4F96-8682-C43DCEBDD7DB}" presName="bgRect" presStyleLbl="bgShp" presStyleIdx="2" presStyleCnt="4"/>
      <dgm:spPr/>
    </dgm:pt>
    <dgm:pt modelId="{0D45D406-C8DB-4502-B734-69AE00D90418}" type="pres">
      <dgm:prSet presAssocID="{DFE2A048-D51A-4F96-8682-C43DCEBDD7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079ED1A-2D93-4D88-B4A4-8788268614A5}" type="pres">
      <dgm:prSet presAssocID="{DFE2A048-D51A-4F96-8682-C43DCEBDD7DB}" presName="spaceRect" presStyleCnt="0"/>
      <dgm:spPr/>
    </dgm:pt>
    <dgm:pt modelId="{7A4C360A-BEF5-49AB-863F-56C61DDB40B6}" type="pres">
      <dgm:prSet presAssocID="{DFE2A048-D51A-4F96-8682-C43DCEBDD7DB}" presName="parTx" presStyleLbl="revTx" presStyleIdx="2" presStyleCnt="4">
        <dgm:presLayoutVars>
          <dgm:chMax val="0"/>
          <dgm:chPref val="0"/>
        </dgm:presLayoutVars>
      </dgm:prSet>
      <dgm:spPr/>
    </dgm:pt>
    <dgm:pt modelId="{068598E8-A6CB-458B-87AB-10E958E3D2F1}" type="pres">
      <dgm:prSet presAssocID="{F32E7E74-EFDD-42D0-8A0A-DB1085D26F3A}" presName="sibTrans" presStyleCnt="0"/>
      <dgm:spPr/>
    </dgm:pt>
    <dgm:pt modelId="{3B03E543-C31C-46B4-A8AD-A8110B42DCA6}" type="pres">
      <dgm:prSet presAssocID="{861B0E63-3250-4F1B-8931-234402837530}" presName="compNode" presStyleCnt="0"/>
      <dgm:spPr/>
    </dgm:pt>
    <dgm:pt modelId="{A09E713C-63E4-46ED-9B86-535A60FB35E9}" type="pres">
      <dgm:prSet presAssocID="{861B0E63-3250-4F1B-8931-234402837530}" presName="bgRect" presStyleLbl="bgShp" presStyleIdx="3" presStyleCnt="4"/>
      <dgm:spPr/>
    </dgm:pt>
    <dgm:pt modelId="{9EEA2CA1-41D6-486C-84D0-060FC3C76BFC}" type="pres">
      <dgm:prSet presAssocID="{861B0E63-3250-4F1B-8931-2344028375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4E18CF83-4931-4BD5-B9F5-01A48F69DBCD}" type="pres">
      <dgm:prSet presAssocID="{861B0E63-3250-4F1B-8931-234402837530}" presName="spaceRect" presStyleCnt="0"/>
      <dgm:spPr/>
    </dgm:pt>
    <dgm:pt modelId="{0A7578CB-AA34-4966-A475-47A5BE64B495}" type="pres">
      <dgm:prSet presAssocID="{861B0E63-3250-4F1B-8931-23440283753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762B002-27E9-4A32-B984-8E8A9745D4D2}" srcId="{76FDE843-CA32-47F6-8C21-04F5EBEDFFB8}" destId="{FB3F8082-4486-49E3-BA66-A28AC1825C85}" srcOrd="1" destOrd="0" parTransId="{DA5B33C9-9232-43FD-A3A2-ED5354CBD71E}" sibTransId="{D8A1D0A6-7F1E-427D-9147-4F76B179C25D}"/>
    <dgm:cxn modelId="{67E57A09-BC7C-4D5D-AF56-0A8722C2633B}" type="presOf" srcId="{F20FF5E9-5902-42ED-B70A-EFDE863EC0CA}" destId="{9FF22D7C-2BAC-470D-8073-4FD0F0371CB8}" srcOrd="0" destOrd="0" presId="urn:microsoft.com/office/officeart/2018/2/layout/IconVerticalSolidList"/>
    <dgm:cxn modelId="{6ACA4513-3912-4396-B36F-8845AB4206EC}" type="presOf" srcId="{861B0E63-3250-4F1B-8931-234402837530}" destId="{0A7578CB-AA34-4966-A475-47A5BE64B495}" srcOrd="0" destOrd="0" presId="urn:microsoft.com/office/officeart/2018/2/layout/IconVerticalSolidList"/>
    <dgm:cxn modelId="{A6C6732C-A49D-4AA3-9F4B-7AFDA07A0E94}" type="presOf" srcId="{FB3F8082-4486-49E3-BA66-A28AC1825C85}" destId="{DADFFB65-C7CA-4A39-8A6F-75CF9E708BE5}" srcOrd="0" destOrd="0" presId="urn:microsoft.com/office/officeart/2018/2/layout/IconVerticalSolidList"/>
    <dgm:cxn modelId="{2A024094-E676-442F-A04F-5EEDF7E3F91D}" srcId="{76FDE843-CA32-47F6-8C21-04F5EBEDFFB8}" destId="{F20FF5E9-5902-42ED-B70A-EFDE863EC0CA}" srcOrd="0" destOrd="0" parTransId="{21539794-FC19-4273-9550-912A1FABBC97}" sibTransId="{BB6563CB-B05D-4232-9E96-8B3156E29BA0}"/>
    <dgm:cxn modelId="{EE5138BD-2211-4CF2-9279-7C18B8112DF1}" type="presOf" srcId="{DFE2A048-D51A-4F96-8682-C43DCEBDD7DB}" destId="{7A4C360A-BEF5-49AB-863F-56C61DDB40B6}" srcOrd="0" destOrd="0" presId="urn:microsoft.com/office/officeart/2018/2/layout/IconVerticalSolidList"/>
    <dgm:cxn modelId="{D94B86C2-AEB1-4BE9-84E5-EAE32059FB64}" srcId="{76FDE843-CA32-47F6-8C21-04F5EBEDFFB8}" destId="{DFE2A048-D51A-4F96-8682-C43DCEBDD7DB}" srcOrd="2" destOrd="0" parTransId="{7C752DF3-8740-4233-A9C6-3EC1BDCB4BEA}" sibTransId="{F32E7E74-EFDD-42D0-8A0A-DB1085D26F3A}"/>
    <dgm:cxn modelId="{D89CBDC5-EA9D-4B5A-988E-254F6F3C8DE5}" srcId="{76FDE843-CA32-47F6-8C21-04F5EBEDFFB8}" destId="{861B0E63-3250-4F1B-8931-234402837530}" srcOrd="3" destOrd="0" parTransId="{242B827F-33C0-40C3-9539-AEE5A87849B8}" sibTransId="{6BDD6B03-67D8-4E65-86BC-6877AEE20603}"/>
    <dgm:cxn modelId="{736688CC-7638-4032-BAFF-0E9DB5739146}" type="presOf" srcId="{76FDE843-CA32-47F6-8C21-04F5EBEDFFB8}" destId="{F3E306E1-F13D-4A59-9750-FC6A6070471C}" srcOrd="0" destOrd="0" presId="urn:microsoft.com/office/officeart/2018/2/layout/IconVerticalSolidList"/>
    <dgm:cxn modelId="{FDB22386-1B6F-49BE-A495-8125CC8CBDE0}" type="presParOf" srcId="{F3E306E1-F13D-4A59-9750-FC6A6070471C}" destId="{BD4D4FF4-B378-40F6-96C7-B80217BD7257}" srcOrd="0" destOrd="0" presId="urn:microsoft.com/office/officeart/2018/2/layout/IconVerticalSolidList"/>
    <dgm:cxn modelId="{478C139D-773F-45D1-8A3F-CE5CDEF10D4C}" type="presParOf" srcId="{BD4D4FF4-B378-40F6-96C7-B80217BD7257}" destId="{9B34182F-481B-49CA-A8C8-39E05E7F1C4C}" srcOrd="0" destOrd="0" presId="urn:microsoft.com/office/officeart/2018/2/layout/IconVerticalSolidList"/>
    <dgm:cxn modelId="{57420C65-A30D-48D9-BAA0-6640CD676D62}" type="presParOf" srcId="{BD4D4FF4-B378-40F6-96C7-B80217BD7257}" destId="{1F799F36-AA20-454F-972D-687D079593C3}" srcOrd="1" destOrd="0" presId="urn:microsoft.com/office/officeart/2018/2/layout/IconVerticalSolidList"/>
    <dgm:cxn modelId="{3879809A-E98F-4BC7-B0A0-0CA8A25A3E32}" type="presParOf" srcId="{BD4D4FF4-B378-40F6-96C7-B80217BD7257}" destId="{11F58F94-5E03-40EB-93E9-8812717277A9}" srcOrd="2" destOrd="0" presId="urn:microsoft.com/office/officeart/2018/2/layout/IconVerticalSolidList"/>
    <dgm:cxn modelId="{FF7CCC3F-BBA2-4979-B852-880BF4506148}" type="presParOf" srcId="{BD4D4FF4-B378-40F6-96C7-B80217BD7257}" destId="{9FF22D7C-2BAC-470D-8073-4FD0F0371CB8}" srcOrd="3" destOrd="0" presId="urn:microsoft.com/office/officeart/2018/2/layout/IconVerticalSolidList"/>
    <dgm:cxn modelId="{99951891-C529-486A-8C30-8099B66484A9}" type="presParOf" srcId="{F3E306E1-F13D-4A59-9750-FC6A6070471C}" destId="{92C5C7A4-C125-4000-B09D-BE87B2D431EC}" srcOrd="1" destOrd="0" presId="urn:microsoft.com/office/officeart/2018/2/layout/IconVerticalSolidList"/>
    <dgm:cxn modelId="{89C9FCEE-587D-4CFE-A5A6-A7A21D352EBC}" type="presParOf" srcId="{F3E306E1-F13D-4A59-9750-FC6A6070471C}" destId="{7FE9B4FE-1682-4D5F-A0C9-97A332C2F5A6}" srcOrd="2" destOrd="0" presId="urn:microsoft.com/office/officeart/2018/2/layout/IconVerticalSolidList"/>
    <dgm:cxn modelId="{625E7C76-1B15-42ED-B9D8-2AAC398E2B3D}" type="presParOf" srcId="{7FE9B4FE-1682-4D5F-A0C9-97A332C2F5A6}" destId="{3D84CEC4-7EA4-4A56-BC44-9FC8C26304AF}" srcOrd="0" destOrd="0" presId="urn:microsoft.com/office/officeart/2018/2/layout/IconVerticalSolidList"/>
    <dgm:cxn modelId="{78CF638B-5061-4E8D-A955-B6AB8C023F9F}" type="presParOf" srcId="{7FE9B4FE-1682-4D5F-A0C9-97A332C2F5A6}" destId="{94669EC6-C5DA-4B7E-8E0A-ACA4AEFDA099}" srcOrd="1" destOrd="0" presId="urn:microsoft.com/office/officeart/2018/2/layout/IconVerticalSolidList"/>
    <dgm:cxn modelId="{1AC47A80-F855-4A5D-86B2-ABA1E30D7615}" type="presParOf" srcId="{7FE9B4FE-1682-4D5F-A0C9-97A332C2F5A6}" destId="{64750A80-E4EC-4C29-A443-0BBAC72F26B6}" srcOrd="2" destOrd="0" presId="urn:microsoft.com/office/officeart/2018/2/layout/IconVerticalSolidList"/>
    <dgm:cxn modelId="{4D48DEA1-9C0D-4E02-B01E-A7C6519BD6C2}" type="presParOf" srcId="{7FE9B4FE-1682-4D5F-A0C9-97A332C2F5A6}" destId="{DADFFB65-C7CA-4A39-8A6F-75CF9E708BE5}" srcOrd="3" destOrd="0" presId="urn:microsoft.com/office/officeart/2018/2/layout/IconVerticalSolidList"/>
    <dgm:cxn modelId="{79211069-2439-46E5-B6A8-BF7FDD483AE6}" type="presParOf" srcId="{F3E306E1-F13D-4A59-9750-FC6A6070471C}" destId="{A7AE3045-81A8-4B94-9E9E-7F276A83D920}" srcOrd="3" destOrd="0" presId="urn:microsoft.com/office/officeart/2018/2/layout/IconVerticalSolidList"/>
    <dgm:cxn modelId="{A6A060F3-448F-4F19-9CC6-7E29E2823FF8}" type="presParOf" srcId="{F3E306E1-F13D-4A59-9750-FC6A6070471C}" destId="{3A276FE5-CFD5-49CA-A6A4-51607613E698}" srcOrd="4" destOrd="0" presId="urn:microsoft.com/office/officeart/2018/2/layout/IconVerticalSolidList"/>
    <dgm:cxn modelId="{0AA4F18E-33E2-41D3-BC1C-365A055BE17A}" type="presParOf" srcId="{3A276FE5-CFD5-49CA-A6A4-51607613E698}" destId="{DCB6B3C5-7707-4E92-B7D1-AA5202AEF7A6}" srcOrd="0" destOrd="0" presId="urn:microsoft.com/office/officeart/2018/2/layout/IconVerticalSolidList"/>
    <dgm:cxn modelId="{9A4FF22C-22FD-4FD6-874A-DC2BD8D590E5}" type="presParOf" srcId="{3A276FE5-CFD5-49CA-A6A4-51607613E698}" destId="{0D45D406-C8DB-4502-B734-69AE00D90418}" srcOrd="1" destOrd="0" presId="urn:microsoft.com/office/officeart/2018/2/layout/IconVerticalSolidList"/>
    <dgm:cxn modelId="{639106DB-E84B-4E4B-B638-82D0DBC8A029}" type="presParOf" srcId="{3A276FE5-CFD5-49CA-A6A4-51607613E698}" destId="{E079ED1A-2D93-4D88-B4A4-8788268614A5}" srcOrd="2" destOrd="0" presId="urn:microsoft.com/office/officeart/2018/2/layout/IconVerticalSolidList"/>
    <dgm:cxn modelId="{7BB28094-7CAC-4DAC-9619-F21DD0097C4B}" type="presParOf" srcId="{3A276FE5-CFD5-49CA-A6A4-51607613E698}" destId="{7A4C360A-BEF5-49AB-863F-56C61DDB40B6}" srcOrd="3" destOrd="0" presId="urn:microsoft.com/office/officeart/2018/2/layout/IconVerticalSolidList"/>
    <dgm:cxn modelId="{CA135086-20C3-4A94-B121-E02AB37D750F}" type="presParOf" srcId="{F3E306E1-F13D-4A59-9750-FC6A6070471C}" destId="{068598E8-A6CB-458B-87AB-10E958E3D2F1}" srcOrd="5" destOrd="0" presId="urn:microsoft.com/office/officeart/2018/2/layout/IconVerticalSolidList"/>
    <dgm:cxn modelId="{5AD9A74D-466B-4D7F-9D9B-3C5A938605A9}" type="presParOf" srcId="{F3E306E1-F13D-4A59-9750-FC6A6070471C}" destId="{3B03E543-C31C-46B4-A8AD-A8110B42DCA6}" srcOrd="6" destOrd="0" presId="urn:microsoft.com/office/officeart/2018/2/layout/IconVerticalSolidList"/>
    <dgm:cxn modelId="{E6DAD04B-05B3-43D8-8D90-64F964D3723C}" type="presParOf" srcId="{3B03E543-C31C-46B4-A8AD-A8110B42DCA6}" destId="{A09E713C-63E4-46ED-9B86-535A60FB35E9}" srcOrd="0" destOrd="0" presId="urn:microsoft.com/office/officeart/2018/2/layout/IconVerticalSolidList"/>
    <dgm:cxn modelId="{6B75FFB0-2B25-44EC-9730-423F8944DD54}" type="presParOf" srcId="{3B03E543-C31C-46B4-A8AD-A8110B42DCA6}" destId="{9EEA2CA1-41D6-486C-84D0-060FC3C76BFC}" srcOrd="1" destOrd="0" presId="urn:microsoft.com/office/officeart/2018/2/layout/IconVerticalSolidList"/>
    <dgm:cxn modelId="{F6DEBBAC-539D-4FE1-AC7A-8B87D2B4C025}" type="presParOf" srcId="{3B03E543-C31C-46B4-A8AD-A8110B42DCA6}" destId="{4E18CF83-4931-4BD5-B9F5-01A48F69DBCD}" srcOrd="2" destOrd="0" presId="urn:microsoft.com/office/officeart/2018/2/layout/IconVerticalSolidList"/>
    <dgm:cxn modelId="{82B86BB0-0F08-4139-8686-22BEF3178259}" type="presParOf" srcId="{3B03E543-C31C-46B4-A8AD-A8110B42DCA6}" destId="{0A7578CB-AA34-4966-A475-47A5BE64B4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7D0C7-FAD8-4768-A18D-A79AB73D566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C7DB9DB-5629-4094-9C46-960C635E74B2}">
      <dgm:prSet phldrT="[Text]"/>
      <dgm:spPr/>
      <dgm:t>
        <a:bodyPr/>
        <a:lstStyle/>
        <a:p>
          <a:r>
            <a:rPr lang="en-GB" dirty="0"/>
            <a:t>Encoder</a:t>
          </a:r>
        </a:p>
        <a:p>
          <a:r>
            <a:rPr lang="en-GB" dirty="0"/>
            <a:t>(LSTM model)</a:t>
          </a:r>
        </a:p>
      </dgm:t>
    </dgm:pt>
    <dgm:pt modelId="{FABDCE66-F65D-4E09-A6CF-82C536DB7F2A}" type="parTrans" cxnId="{AF12E917-0C57-45DE-ABEF-1DB7831484BC}">
      <dgm:prSet/>
      <dgm:spPr/>
      <dgm:t>
        <a:bodyPr/>
        <a:lstStyle/>
        <a:p>
          <a:endParaRPr lang="de-DE"/>
        </a:p>
      </dgm:t>
    </dgm:pt>
    <dgm:pt modelId="{E8D480C9-7170-4AA8-B4A6-C2DA3E0A879E}" type="sibTrans" cxnId="{AF12E917-0C57-45DE-ABEF-1DB7831484BC}">
      <dgm:prSet/>
      <dgm:spPr/>
      <dgm:t>
        <a:bodyPr/>
        <a:lstStyle/>
        <a:p>
          <a:endParaRPr lang="de-DE"/>
        </a:p>
      </dgm:t>
    </dgm:pt>
    <dgm:pt modelId="{06FEED8F-7243-4803-924C-61FBDA1D3A91}">
      <dgm:prSet phldrT="[Text]"/>
      <dgm:spPr/>
      <dgm:t>
        <a:bodyPr/>
        <a:lstStyle/>
        <a:p>
          <a:r>
            <a:rPr lang="en-GB" dirty="0"/>
            <a:t>Attention Layer</a:t>
          </a:r>
          <a:endParaRPr lang="de-DE" dirty="0"/>
        </a:p>
      </dgm:t>
    </dgm:pt>
    <dgm:pt modelId="{53B1D6C6-853F-4FDA-9FBE-6CF7220CB486}" type="parTrans" cxnId="{BD80BEC7-4C24-4013-9A28-0BE53CDC7C87}">
      <dgm:prSet/>
      <dgm:spPr/>
      <dgm:t>
        <a:bodyPr/>
        <a:lstStyle/>
        <a:p>
          <a:endParaRPr lang="de-DE"/>
        </a:p>
      </dgm:t>
    </dgm:pt>
    <dgm:pt modelId="{D44FF63F-2C53-4EA7-9E42-9A1B042B93D5}" type="sibTrans" cxnId="{BD80BEC7-4C24-4013-9A28-0BE53CDC7C87}">
      <dgm:prSet/>
      <dgm:spPr/>
      <dgm:t>
        <a:bodyPr/>
        <a:lstStyle/>
        <a:p>
          <a:endParaRPr lang="de-DE"/>
        </a:p>
      </dgm:t>
    </dgm:pt>
    <dgm:pt modelId="{6F321D0F-4136-468F-B48B-C24D1DF35584}">
      <dgm:prSet phldrT="[Text]"/>
      <dgm:spPr/>
      <dgm:t>
        <a:bodyPr/>
        <a:lstStyle/>
        <a:p>
          <a:r>
            <a:rPr lang="en-GB" dirty="0"/>
            <a:t>Decoder</a:t>
          </a:r>
        </a:p>
        <a:p>
          <a:r>
            <a:rPr lang="en-GB" dirty="0"/>
            <a:t>(LSTM + Dense)</a:t>
          </a:r>
        </a:p>
      </dgm:t>
    </dgm:pt>
    <dgm:pt modelId="{963EE25B-AF46-4727-BD7D-3543D6745A13}" type="parTrans" cxnId="{C1703F65-7650-448B-BBDF-E1221EF505DD}">
      <dgm:prSet/>
      <dgm:spPr/>
      <dgm:t>
        <a:bodyPr/>
        <a:lstStyle/>
        <a:p>
          <a:endParaRPr lang="de-DE"/>
        </a:p>
      </dgm:t>
    </dgm:pt>
    <dgm:pt modelId="{26EAC673-FC67-44CF-ADF0-131F81C7D8EF}" type="sibTrans" cxnId="{C1703F65-7650-448B-BBDF-E1221EF505DD}">
      <dgm:prSet/>
      <dgm:spPr/>
      <dgm:t>
        <a:bodyPr/>
        <a:lstStyle/>
        <a:p>
          <a:endParaRPr lang="de-DE"/>
        </a:p>
      </dgm:t>
    </dgm:pt>
    <dgm:pt modelId="{98BB616D-A41B-4954-A83E-61D9975F0031}" type="pres">
      <dgm:prSet presAssocID="{8FF7D0C7-FAD8-4768-A18D-A79AB73D566A}" presName="Name0" presStyleCnt="0">
        <dgm:presLayoutVars>
          <dgm:dir/>
          <dgm:resizeHandles val="exact"/>
        </dgm:presLayoutVars>
      </dgm:prSet>
      <dgm:spPr/>
    </dgm:pt>
    <dgm:pt modelId="{9B47A87A-29DB-4FB9-8C5B-541DF7DB22FE}" type="pres">
      <dgm:prSet presAssocID="{DC7DB9DB-5629-4094-9C46-960C635E74B2}" presName="node" presStyleLbl="node1" presStyleIdx="0" presStyleCnt="3">
        <dgm:presLayoutVars>
          <dgm:bulletEnabled val="1"/>
        </dgm:presLayoutVars>
      </dgm:prSet>
      <dgm:spPr/>
    </dgm:pt>
    <dgm:pt modelId="{7A476DE0-4FAB-4233-BD82-579B92716B5F}" type="pres">
      <dgm:prSet presAssocID="{E8D480C9-7170-4AA8-B4A6-C2DA3E0A879E}" presName="sibTrans" presStyleLbl="sibTrans2D1" presStyleIdx="0" presStyleCnt="2"/>
      <dgm:spPr/>
    </dgm:pt>
    <dgm:pt modelId="{4409DD82-83BC-4206-BDD3-E99C37944C29}" type="pres">
      <dgm:prSet presAssocID="{E8D480C9-7170-4AA8-B4A6-C2DA3E0A879E}" presName="connectorText" presStyleLbl="sibTrans2D1" presStyleIdx="0" presStyleCnt="2"/>
      <dgm:spPr/>
    </dgm:pt>
    <dgm:pt modelId="{B48DBA80-90CB-42E2-BC59-13754C2EBB97}" type="pres">
      <dgm:prSet presAssocID="{06FEED8F-7243-4803-924C-61FBDA1D3A91}" presName="node" presStyleLbl="node1" presStyleIdx="1" presStyleCnt="3">
        <dgm:presLayoutVars>
          <dgm:bulletEnabled val="1"/>
        </dgm:presLayoutVars>
      </dgm:prSet>
      <dgm:spPr/>
    </dgm:pt>
    <dgm:pt modelId="{3F97F07D-1B40-4B47-97B9-115D8111F75C}" type="pres">
      <dgm:prSet presAssocID="{D44FF63F-2C53-4EA7-9E42-9A1B042B93D5}" presName="sibTrans" presStyleLbl="sibTrans2D1" presStyleIdx="1" presStyleCnt="2"/>
      <dgm:spPr/>
    </dgm:pt>
    <dgm:pt modelId="{43E03E2C-0688-4967-A37A-9FDE2FA6CEAE}" type="pres">
      <dgm:prSet presAssocID="{D44FF63F-2C53-4EA7-9E42-9A1B042B93D5}" presName="connectorText" presStyleLbl="sibTrans2D1" presStyleIdx="1" presStyleCnt="2"/>
      <dgm:spPr/>
    </dgm:pt>
    <dgm:pt modelId="{76AF0E89-2758-4E0A-8331-4FA0E1FE7B9F}" type="pres">
      <dgm:prSet presAssocID="{6F321D0F-4136-468F-B48B-C24D1DF35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316A2507-E2AB-4D04-ACEE-76A842493B81}" type="presOf" srcId="{6F321D0F-4136-468F-B48B-C24D1DF35584}" destId="{76AF0E89-2758-4E0A-8331-4FA0E1FE7B9F}" srcOrd="0" destOrd="0" presId="urn:microsoft.com/office/officeart/2005/8/layout/process1"/>
    <dgm:cxn modelId="{AF12E917-0C57-45DE-ABEF-1DB7831484BC}" srcId="{8FF7D0C7-FAD8-4768-A18D-A79AB73D566A}" destId="{DC7DB9DB-5629-4094-9C46-960C635E74B2}" srcOrd="0" destOrd="0" parTransId="{FABDCE66-F65D-4E09-A6CF-82C536DB7F2A}" sibTransId="{E8D480C9-7170-4AA8-B4A6-C2DA3E0A879E}"/>
    <dgm:cxn modelId="{C1703F65-7650-448B-BBDF-E1221EF505DD}" srcId="{8FF7D0C7-FAD8-4768-A18D-A79AB73D566A}" destId="{6F321D0F-4136-468F-B48B-C24D1DF35584}" srcOrd="2" destOrd="0" parTransId="{963EE25B-AF46-4727-BD7D-3543D6745A13}" sibTransId="{26EAC673-FC67-44CF-ADF0-131F81C7D8EF}"/>
    <dgm:cxn modelId="{0E229267-CE64-4A81-8434-3AA77A338F50}" type="presOf" srcId="{DC7DB9DB-5629-4094-9C46-960C635E74B2}" destId="{9B47A87A-29DB-4FB9-8C5B-541DF7DB22FE}" srcOrd="0" destOrd="0" presId="urn:microsoft.com/office/officeart/2005/8/layout/process1"/>
    <dgm:cxn modelId="{5B05A167-908F-4821-8E54-429942A372BA}" type="presOf" srcId="{E8D480C9-7170-4AA8-B4A6-C2DA3E0A879E}" destId="{4409DD82-83BC-4206-BDD3-E99C37944C29}" srcOrd="1" destOrd="0" presId="urn:microsoft.com/office/officeart/2005/8/layout/process1"/>
    <dgm:cxn modelId="{91A70153-C07B-4193-889C-96CDB7F22F69}" type="presOf" srcId="{E8D480C9-7170-4AA8-B4A6-C2DA3E0A879E}" destId="{7A476DE0-4FAB-4233-BD82-579B92716B5F}" srcOrd="0" destOrd="0" presId="urn:microsoft.com/office/officeart/2005/8/layout/process1"/>
    <dgm:cxn modelId="{EA068D5A-FA03-40C0-BE61-8753132C87DA}" type="presOf" srcId="{06FEED8F-7243-4803-924C-61FBDA1D3A91}" destId="{B48DBA80-90CB-42E2-BC59-13754C2EBB97}" srcOrd="0" destOrd="0" presId="urn:microsoft.com/office/officeart/2005/8/layout/process1"/>
    <dgm:cxn modelId="{2C457EB9-5708-49F6-9CC2-BB1B5E51F364}" type="presOf" srcId="{D44FF63F-2C53-4EA7-9E42-9A1B042B93D5}" destId="{43E03E2C-0688-4967-A37A-9FDE2FA6CEAE}" srcOrd="1" destOrd="0" presId="urn:microsoft.com/office/officeart/2005/8/layout/process1"/>
    <dgm:cxn modelId="{BD80BEC7-4C24-4013-9A28-0BE53CDC7C87}" srcId="{8FF7D0C7-FAD8-4768-A18D-A79AB73D566A}" destId="{06FEED8F-7243-4803-924C-61FBDA1D3A91}" srcOrd="1" destOrd="0" parTransId="{53B1D6C6-853F-4FDA-9FBE-6CF7220CB486}" sibTransId="{D44FF63F-2C53-4EA7-9E42-9A1B042B93D5}"/>
    <dgm:cxn modelId="{6C7007DC-97A1-41DB-AED2-0E7EDD6CF2D2}" type="presOf" srcId="{8FF7D0C7-FAD8-4768-A18D-A79AB73D566A}" destId="{98BB616D-A41B-4954-A83E-61D9975F0031}" srcOrd="0" destOrd="0" presId="urn:microsoft.com/office/officeart/2005/8/layout/process1"/>
    <dgm:cxn modelId="{D88B7AFE-A293-4411-B92D-C66677759992}" type="presOf" srcId="{D44FF63F-2C53-4EA7-9E42-9A1B042B93D5}" destId="{3F97F07D-1B40-4B47-97B9-115D8111F75C}" srcOrd="0" destOrd="0" presId="urn:microsoft.com/office/officeart/2005/8/layout/process1"/>
    <dgm:cxn modelId="{C807072D-F56C-4067-832C-0D454117C49E}" type="presParOf" srcId="{98BB616D-A41B-4954-A83E-61D9975F0031}" destId="{9B47A87A-29DB-4FB9-8C5B-541DF7DB22FE}" srcOrd="0" destOrd="0" presId="urn:microsoft.com/office/officeart/2005/8/layout/process1"/>
    <dgm:cxn modelId="{F72BD561-E09D-45BB-A7A7-39F33037B138}" type="presParOf" srcId="{98BB616D-A41B-4954-A83E-61D9975F0031}" destId="{7A476DE0-4FAB-4233-BD82-579B92716B5F}" srcOrd="1" destOrd="0" presId="urn:microsoft.com/office/officeart/2005/8/layout/process1"/>
    <dgm:cxn modelId="{5038025F-5FC0-4E69-B614-B7F5DD2188B8}" type="presParOf" srcId="{7A476DE0-4FAB-4233-BD82-579B92716B5F}" destId="{4409DD82-83BC-4206-BDD3-E99C37944C29}" srcOrd="0" destOrd="0" presId="urn:microsoft.com/office/officeart/2005/8/layout/process1"/>
    <dgm:cxn modelId="{369A7D20-1D89-4729-BEE7-CF7CE9D2E36F}" type="presParOf" srcId="{98BB616D-A41B-4954-A83E-61D9975F0031}" destId="{B48DBA80-90CB-42E2-BC59-13754C2EBB97}" srcOrd="2" destOrd="0" presId="urn:microsoft.com/office/officeart/2005/8/layout/process1"/>
    <dgm:cxn modelId="{04B9B0FD-2CAC-4292-AD34-AF203B9A8486}" type="presParOf" srcId="{98BB616D-A41B-4954-A83E-61D9975F0031}" destId="{3F97F07D-1B40-4B47-97B9-115D8111F75C}" srcOrd="3" destOrd="0" presId="urn:microsoft.com/office/officeart/2005/8/layout/process1"/>
    <dgm:cxn modelId="{1B05A68B-1743-4456-8A8F-7B5D8663816F}" type="presParOf" srcId="{3F97F07D-1B40-4B47-97B9-115D8111F75C}" destId="{43E03E2C-0688-4967-A37A-9FDE2FA6CEAE}" srcOrd="0" destOrd="0" presId="urn:microsoft.com/office/officeart/2005/8/layout/process1"/>
    <dgm:cxn modelId="{6C7C5133-B110-4721-9455-312EE3D03493}" type="presParOf" srcId="{98BB616D-A41B-4954-A83E-61D9975F0031}" destId="{76AF0E89-2758-4E0A-8331-4FA0E1FE7B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4182F-481B-49CA-A8C8-39E05E7F1C4C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99F36-AA20-454F-972D-687D079593C3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22D7C-2BAC-470D-8073-4FD0F0371CB8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Problemstellung</a:t>
          </a:r>
          <a:endParaRPr lang="en-US" sz="2200" kern="1200"/>
        </a:p>
      </dsp:txBody>
      <dsp:txXfrm>
        <a:off x="1357965" y="2319"/>
        <a:ext cx="4887299" cy="1175727"/>
      </dsp:txXfrm>
    </dsp:sp>
    <dsp:sp modelId="{3D84CEC4-7EA4-4A56-BC44-9FC8C26304AF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69EC6-C5DA-4B7E-8E0A-ACA4AEFDA099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FFB65-C7CA-4A39-8A6F-75CF9E708BE5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Architekturen</a:t>
          </a:r>
          <a:endParaRPr lang="en-US" sz="2200" kern="1200"/>
        </a:p>
      </dsp:txBody>
      <dsp:txXfrm>
        <a:off x="1357965" y="1471979"/>
        <a:ext cx="4887299" cy="1175727"/>
      </dsp:txXfrm>
    </dsp:sp>
    <dsp:sp modelId="{DCB6B3C5-7707-4E92-B7D1-AA5202AEF7A6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5D406-C8DB-4502-B734-69AE00D90418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360A-BEF5-49AB-863F-56C61DDB40B6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Datensätze und Training</a:t>
          </a:r>
          <a:endParaRPr lang="en-US" sz="2200" kern="1200"/>
        </a:p>
      </dsp:txBody>
      <dsp:txXfrm>
        <a:off x="1357965" y="2941639"/>
        <a:ext cx="4887299" cy="1175727"/>
      </dsp:txXfrm>
    </dsp:sp>
    <dsp:sp modelId="{A09E713C-63E4-46ED-9B86-535A60FB3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A2CA1-41D6-486C-84D0-060FC3C76BFC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578CB-AA34-4966-A475-47A5BE64B495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Ergebnisse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7A87A-29DB-4FB9-8C5B-541DF7DB22FE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Encoder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(LSTM model)</a:t>
          </a:r>
        </a:p>
      </dsp:txBody>
      <dsp:txXfrm>
        <a:off x="57787" y="1395494"/>
        <a:ext cx="2665308" cy="1560349"/>
      </dsp:txXfrm>
    </dsp:sp>
    <dsp:sp modelId="{7A476DE0-4FAB-4233-BD82-579B92716B5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3047880" y="1970146"/>
        <a:ext cx="409940" cy="411044"/>
      </dsp:txXfrm>
    </dsp:sp>
    <dsp:sp modelId="{B48DBA80-90CB-42E2-BC59-13754C2EBB97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Attention Layer</a:t>
          </a:r>
          <a:endParaRPr lang="de-DE" sz="2900" kern="1200" dirty="0"/>
        </a:p>
      </dsp:txBody>
      <dsp:txXfrm>
        <a:off x="3925145" y="1395494"/>
        <a:ext cx="2665308" cy="1560349"/>
      </dsp:txXfrm>
    </dsp:sp>
    <dsp:sp modelId="{3F97F07D-1B40-4B47-97B9-115D8111F75C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6915239" y="1970146"/>
        <a:ext cx="409940" cy="411044"/>
      </dsp:txXfrm>
    </dsp:sp>
    <dsp:sp modelId="{76AF0E89-2758-4E0A-8331-4FA0E1FE7B9F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Decoder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(LSTM + Dense)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A0FB2-E40C-BDFD-4A08-42D1E86BA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C559A1-DA12-20DE-7FD5-A4C864797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8010B-DF97-4CDD-3066-1C5586F1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8EF008-7691-3478-11CB-C5D07587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A870E7-F65B-B1EE-EB01-3B861771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95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D99B6-65A8-3473-7406-E64D78B8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79558D-3F10-E7F4-29CA-F1939DFE5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D5DC0-991E-BAF7-C800-048250A5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523083-944A-E970-24B8-EF523D6D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203E24-1FE5-BEF1-D836-A32502B8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18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B4B1C-6B4D-3326-7F93-F14855DAF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EB607C-198E-2270-DB93-92201DCAF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1F003C-B2A1-2513-5C92-502CF4D3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A4999C-5CF4-8C7D-FBB3-6CCEF49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A99D26-A394-CD06-403A-117227B6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79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FED1B-78D2-6BB9-6310-91F9840B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7B2FC6-67AC-6D12-1283-CC421321F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A5DF5-E4F2-9E23-5B3B-D02DF2A2A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E33975-F4C2-2B4E-9C1B-2CF3F466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8B2A1-ED7C-B979-1A77-B1602023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96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D6640-27ED-2C33-61CE-663204E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191B05-51E4-9B39-2CC4-3067CAC3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67E65D-FF5D-B1E0-C805-85C3426B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14CF37-A291-60CD-D2EF-0B5F9D8E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B4101C-6DCB-226A-7986-5B59AEF5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8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29AA6-0DC4-1686-6159-7CB73C7E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DEA81-6247-4E79-3C6E-39AFC0141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A624E1-AA71-DBB9-69E8-D95E5563C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6EA1C3-9854-9A63-6C48-AADF5EFD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9FE648-4E3B-7023-ED93-F9FB6F15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B4F81-BA63-648A-32E5-2A77DBBA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93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DCE72-34BC-D912-A05B-9FB217DF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7D04C8-D403-43AD-3BAC-7D889DC8C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966561-63E1-347F-F081-68EDAB2E2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253B75-2CBA-CEE9-EC5D-AA580B1F6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542B26-8860-7371-A2F0-DB768D2B2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E212FB8-920F-8370-E58E-D703E562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C20546-7FD4-60BB-C615-9C651196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2C3B93-4A46-4E90-2FF9-CCE10E34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86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B84B-F56C-9788-EE25-B099717D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217134-619E-9E7F-E67A-2F7EB341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155351-612E-0E26-8E93-C9C1E0F4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1DF744-C825-7526-5E02-2368AA5B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6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4BE90F-6D8F-F890-C454-A0CDFD3A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3F51C8-0DDE-3E29-33CD-77FDBB0C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389A6D-98D4-5476-F8E6-EC8A20C5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84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3D27E-B8D1-8E3B-A177-46912B4A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4BCE7-3EDF-D403-C603-F4F2DA207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0301C5-9814-A74B-A9C6-4EBF16E3B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B5A280-654E-3EE6-3ABA-A65D276D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C1B667-E4B3-5EE8-5C63-2EA9F404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392539-F568-F34E-FF97-0960FDE0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63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1512F-E58F-5453-1F19-3F7E314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BACF75-2F3F-2971-27BC-9037F1F8E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1D3C6-7966-5EC0-6DAC-A264D963E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68FF41-1D7E-4E5E-0841-E8F69C98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BAB56E-1784-2A07-011E-4F6A0FB9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C9AA2C-505F-9165-7356-7D561989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02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2A7634-3D0C-5AE8-346B-5EC9E7FE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EB7688-5D6D-70A9-FE96-14D207A3D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91088-5F76-89A4-DB56-BB8A286D4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20E850-23EB-42C9-835D-62D358C6429E}" type="datetimeFigureOut">
              <a:rPr lang="de-DE" smtClean="0"/>
              <a:t>05.10.2024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B893F-AF13-680E-D69F-6BDE65F10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3CA50D-FC1E-2270-F38F-1E0846DF6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E32DE-3B73-406C-84B7-6599598382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7.11098" TargetMode="External"/><Relationship Id="rId2" Type="http://schemas.openxmlformats.org/officeDocument/2006/relationships/hyperlink" Target="https://arxiv.org/pdf/2009.1081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41FC4-66EA-168E-F18D-C496A4BBC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GB" sz="4100" dirty="0"/>
              <a:t>Stock Price Prediction Using Machine Learning and </a:t>
            </a:r>
            <a:br>
              <a:rPr lang="en-GB" sz="4100" dirty="0"/>
            </a:br>
            <a:r>
              <a:rPr lang="en-GB" sz="4100" dirty="0"/>
              <a:t>LSTM-Based Deep Learning Models </a:t>
            </a:r>
            <a:endParaRPr lang="de-DE" sz="41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3C85E2-D369-1461-C794-F8DA9578B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endParaRPr lang="en-GB" dirty="0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39415722-FC91-D862-2AE7-A4EA96AA9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649423" y="591670"/>
            <a:ext cx="4888557" cy="2742004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D0149-458E-EB79-C18A-ED29CB3F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Ergebnisse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36770397-BF0E-7DAB-78B9-30E9ACFFA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237939"/>
              </p:ext>
            </p:extLst>
          </p:nvPr>
        </p:nvGraphicFramePr>
        <p:xfrm>
          <a:off x="838200" y="1825625"/>
          <a:ext cx="10515603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1">
                  <a:extLst>
                    <a:ext uri="{9D8B030D-6E8A-4147-A177-3AD203B41FA5}">
                      <a16:colId xmlns:a16="http://schemas.microsoft.com/office/drawing/2014/main" val="904675231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2398077765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997536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MSE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Univariable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Multivariable</a:t>
                      </a:r>
                      <a:endParaRPr lang="de-DE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6380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LSTM model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0.00012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67706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LSTM-Encoder-Decoder Model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0.143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0.0298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53627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LSTM-Encoder-Decoder + Attention Model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0.384</a:t>
                      </a:r>
                    </a:p>
                    <a:p>
                      <a:endParaRPr lang="de-DE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633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GANs based on Attention-LSTM-Encoder-Decoder</a:t>
                      </a:r>
                      <a:endParaRPr lang="de-DE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13.33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  <a:r>
                        <a:rPr lang="de-DE" dirty="0"/>
                        <a:t>--</a:t>
                      </a:r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25382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ACD03-EB2B-E7FD-4B67-D85D8B5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Literatur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1E8BAF-B32C-3D64-4B91-84E517122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0037"/>
            <a:ext cx="10515600" cy="2703513"/>
          </a:xfrm>
        </p:spPr>
        <p:txBody>
          <a:bodyPr/>
          <a:lstStyle/>
          <a:p>
            <a:r>
              <a:rPr lang="en-GB" dirty="0"/>
              <a:t>Stock Price Prediction Using Machine Learning and LSTM-Based Deep Learning Models: </a:t>
            </a:r>
            <a:r>
              <a:rPr lang="de-DE" dirty="0">
                <a:hlinkClick r:id="rId2"/>
              </a:rPr>
              <a:t>2009.10819 (arxiv.org)</a:t>
            </a:r>
            <a:endParaRPr lang="de-DE" dirty="0"/>
          </a:p>
          <a:p>
            <a:r>
              <a:rPr lang="en-GB" dirty="0"/>
              <a:t>GENERATIVE ADVERSARIAL NETWORKS IN TIME SERIES: A SURVEY AND TAXONOMY: </a:t>
            </a:r>
            <a:r>
              <a:rPr lang="de-DE" dirty="0">
                <a:hlinkClick r:id="rId3"/>
              </a:rPr>
              <a:t>2107.11098 (arxiv.org)</a:t>
            </a:r>
            <a:endParaRPr lang="de-DE" dirty="0"/>
          </a:p>
          <a:p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Nets: https://arxiv.org/pdf/1406.2661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291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C4154-4274-B5F1-BD0E-3A618650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Danke für </a:t>
            </a:r>
            <a:r>
              <a:rPr lang="en-US" sz="6100" dirty="0" err="1"/>
              <a:t>I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hre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Aufmerksamkeit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21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58D3ED-FBF8-0CFB-536F-EC0A4933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6200"/>
              <a:t>Gliederung</a:t>
            </a:r>
            <a:endParaRPr lang="de-DE" sz="6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9000B750-C5DC-D469-2BEB-149A337EC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60758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31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923E6-7DB0-8059-4243-B740C185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Problemstellung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BD9F66-E3FC-02A7-73F0-5EAA3410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5200"/>
            <a:ext cx="10515600" cy="1831975"/>
          </a:xfrm>
        </p:spPr>
        <p:txBody>
          <a:bodyPr/>
          <a:lstStyle/>
          <a:p>
            <a:r>
              <a:rPr lang="de-DE" dirty="0"/>
              <a:t>Vorhersage der Aktienkurse für die nächste Woche basierend auf historischen Preisen</a:t>
            </a:r>
          </a:p>
          <a:p>
            <a:r>
              <a:rPr lang="de-DE" dirty="0"/>
              <a:t>Vergleich verschiedener Maschine-Learning- und Deep-Learning-Techniken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B4A779-C7A3-3E4F-D8F4-13A62BD2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 dirty="0"/>
              <a:t>LSTM model</a:t>
            </a:r>
            <a:endParaRPr lang="de-DE" sz="54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442A07B-7C99-939E-0637-88D4B6ED9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02" y="640080"/>
            <a:ext cx="52710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0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BB63B3-CD85-BDBD-64ED-A2D1A0EB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483042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LSTM-Encoder-decoder model</a:t>
            </a:r>
            <a:br>
              <a:rPr lang="de-DE" sz="5400" dirty="0"/>
            </a:br>
            <a:endParaRPr lang="de-DE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Schrift, Quittung enthält.&#10;&#10;Automatisch generierte Beschreibung">
            <a:extLst>
              <a:ext uri="{FF2B5EF4-FFF2-40B4-BE49-F238E27FC236}">
                <a16:creationId xmlns:a16="http://schemas.microsoft.com/office/drawing/2014/main" id="{95337F1B-DE23-A5C2-0372-1FD5F0319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3" y="1293179"/>
            <a:ext cx="6543103" cy="51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2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F4623-A7BD-1B94-9767-85383D6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LSTM-Encoder-Decoder + Attention 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BB01CF3-A33C-12A2-9FDB-0DE83C77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8154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608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2D656A-5073-B836-C309-E939B0FD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Generative adversial network (GAN)</a:t>
            </a:r>
            <a:b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fik 7" descr="Ein Bild, das Text, Screenshot, Klebezettel enthält.&#10;&#10;Automatisch generierte Beschreibung">
            <a:extLst>
              <a:ext uri="{FF2B5EF4-FFF2-40B4-BE49-F238E27FC236}">
                <a16:creationId xmlns:a16="http://schemas.microsoft.com/office/drawing/2014/main" id="{9F9F6B0B-C61E-E88C-DAF4-ED803484C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0" y="1845426"/>
            <a:ext cx="1041006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886F9-1AD4-E63C-D171-2A4C9E93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</a:t>
            </a:r>
            <a:r>
              <a:rPr lang="en-GB" dirty="0" err="1"/>
              <a:t>Adversial</a:t>
            </a:r>
            <a:r>
              <a:rPr lang="en-GB" dirty="0"/>
              <a:t> Nets (GAN)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26F40-D517-004E-C9EB-5BCF61D9C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912"/>
            <a:ext cx="10515600" cy="1146175"/>
          </a:xfrm>
        </p:spPr>
        <p:txBody>
          <a:bodyPr/>
          <a:lstStyle/>
          <a:p>
            <a:r>
              <a:rPr lang="en-GB" b="1" dirty="0"/>
              <a:t>Generator</a:t>
            </a:r>
            <a:r>
              <a:rPr lang="en-GB" dirty="0"/>
              <a:t> </a:t>
            </a:r>
            <a:r>
              <a:rPr lang="en-GB"/>
              <a:t>:  Attention-LSTM-encoder-decoder </a:t>
            </a:r>
            <a:r>
              <a:rPr lang="en-GB" dirty="0"/>
              <a:t>Model</a:t>
            </a:r>
          </a:p>
          <a:p>
            <a:r>
              <a:rPr lang="en-GB" b="1" dirty="0"/>
              <a:t>Discriminator</a:t>
            </a:r>
            <a:r>
              <a:rPr lang="en-GB" dirty="0"/>
              <a:t>: Feed-Forward Network (Classification)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46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A778-453E-D2C7-12AE-9DC5FB9D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und </a:t>
            </a:r>
            <a:r>
              <a:rPr lang="en-GB" dirty="0" err="1"/>
              <a:t>Datensätze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0F434-EFB0-7462-D121-10EB41ED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DAX </a:t>
            </a:r>
            <a:r>
              <a:rPr lang="de-DE" dirty="0" err="1"/>
              <a:t>index</a:t>
            </a:r>
            <a:r>
              <a:rPr lang="de-DE" dirty="0"/>
              <a:t> von 2014 bis 2024 </a:t>
            </a:r>
          </a:p>
          <a:p>
            <a:r>
              <a:rPr lang="de-DE" dirty="0"/>
              <a:t>Univariable Daten: Open werte als Inputs</a:t>
            </a:r>
          </a:p>
          <a:p>
            <a:r>
              <a:rPr lang="de-DE" dirty="0"/>
              <a:t>Multivariable Daten: </a:t>
            </a:r>
            <a:r>
              <a:rPr lang="en-GB" dirty="0"/>
              <a:t>Open, High, Low, Close, Volume</a:t>
            </a:r>
            <a:endParaRPr lang="de-DE" dirty="0"/>
          </a:p>
          <a:p>
            <a:r>
              <a:rPr lang="de-DE" dirty="0"/>
              <a:t>Für das Training verwenden wir die folgenden Sequenzgrößen:</a:t>
            </a:r>
          </a:p>
          <a:p>
            <a:pPr marL="0" indent="0">
              <a:buNone/>
            </a:pPr>
            <a:r>
              <a:rPr lang="de-DE" dirty="0"/>
              <a:t>    - 5 Samples(1 Woche)</a:t>
            </a:r>
          </a:p>
          <a:p>
            <a:pPr marL="0" indent="0">
              <a:buNone/>
            </a:pPr>
            <a:r>
              <a:rPr lang="de-DE" dirty="0"/>
              <a:t>    - 10 Samples (2 Wochen)</a:t>
            </a:r>
          </a:p>
          <a:p>
            <a:pPr marL="0" indent="0">
              <a:buNone/>
            </a:pPr>
            <a:r>
              <a:rPr lang="de-DE" dirty="0"/>
              <a:t>    - 25 Samples (5 Wochen)</a:t>
            </a:r>
          </a:p>
          <a:p>
            <a:r>
              <a:rPr lang="de-DE" dirty="0"/>
              <a:t>Loss </a:t>
            </a:r>
            <a:r>
              <a:rPr lang="de-DE" dirty="0" err="1"/>
              <a:t>function</a:t>
            </a:r>
            <a:r>
              <a:rPr lang="de-DE" dirty="0"/>
              <a:t>: MSE, </a:t>
            </a:r>
            <a:r>
              <a:rPr lang="de-DE" dirty="0" err="1"/>
              <a:t>BinaryCrossEntropy</a:t>
            </a:r>
            <a:endParaRPr lang="de-DE" dirty="0"/>
          </a:p>
          <a:p>
            <a:r>
              <a:rPr lang="de-DE" dirty="0"/>
              <a:t>Optimizer: Adam und SGD</a:t>
            </a:r>
          </a:p>
        </p:txBody>
      </p:sp>
    </p:spTree>
    <p:extLst>
      <p:ext uri="{BB962C8B-B14F-4D97-AF65-F5344CB8AC3E}">
        <p14:creationId xmlns:p14="http://schemas.microsoft.com/office/powerpoint/2010/main" val="41782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Office PowerPoint</Application>
  <PresentationFormat>Breitbild</PresentationFormat>
  <Paragraphs>52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</vt:lpstr>
      <vt:lpstr>Stock Price Prediction Using Machine Learning and  LSTM-Based Deep Learning Models </vt:lpstr>
      <vt:lpstr>Gliederung</vt:lpstr>
      <vt:lpstr>Problemstellung</vt:lpstr>
      <vt:lpstr>LSTM model</vt:lpstr>
      <vt:lpstr>LSTM-Encoder-decoder model </vt:lpstr>
      <vt:lpstr>LSTM-Encoder-Decoder + Attention  </vt:lpstr>
      <vt:lpstr>Generative adversial network (GAN)  </vt:lpstr>
      <vt:lpstr>Generative Adversial Nets (GAN)</vt:lpstr>
      <vt:lpstr>Training und Datensätze</vt:lpstr>
      <vt:lpstr>Ergebnisse</vt:lpstr>
      <vt:lpstr>Literatur</vt:lpstr>
      <vt:lpstr>Danke für Ihre Aufmerksamkeit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Mohamed Ikhrazne</dc:creator>
  <cp:lastModifiedBy>Mohamed Ikhrazne</cp:lastModifiedBy>
  <cp:revision>45</cp:revision>
  <dcterms:created xsi:type="dcterms:W3CDTF">2024-05-26T08:51:49Z</dcterms:created>
  <dcterms:modified xsi:type="dcterms:W3CDTF">2024-10-05T18:01:06Z</dcterms:modified>
</cp:coreProperties>
</file>